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60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56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74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538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26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90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11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012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0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89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305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25A49F-1F59-40D0-B1E8-380D16DDA893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5286C-4109-4814-9B39-2871048803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8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IT\Project\HerbTeaShop\Assets\Textures\pas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4516" cy="685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692696"/>
            <a:ext cx="4392488" cy="2115666"/>
          </a:xfrm>
        </p:spPr>
        <p:txBody>
          <a:bodyPr>
            <a:normAutofit fontScale="90000"/>
          </a:bodyPr>
          <a:lstStyle/>
          <a:p>
            <a:r>
              <a:rPr lang="en-US" sz="6700" dirty="0" smtClean="0">
                <a:solidFill>
                  <a:srgbClr val="CC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</a:t>
            </a:r>
            <a:r>
              <a:rPr lang="ru-RU" sz="6700" dirty="0" smtClean="0">
                <a:solidFill>
                  <a:srgbClr val="CC0099"/>
                </a:solidFill>
              </a:rPr>
              <a:t/>
            </a:r>
            <a:br>
              <a:rPr lang="ru-RU" sz="6700" dirty="0" smtClean="0">
                <a:solidFill>
                  <a:srgbClr val="CC0099"/>
                </a:solidFill>
              </a:rPr>
            </a:br>
            <a:r>
              <a:rPr lang="en-US" sz="6700" i="1" u="sng" dirty="0" err="1" smtClean="0">
                <a:solidFill>
                  <a:srgbClr val="CC0099"/>
                </a:solidFill>
              </a:rPr>
              <a:t>HerbTeaShop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1026" name="Picture 2" descr="E:\IT\Project\HerbTeaShop\Assets\Textures\sakura_2_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266" y="-243408"/>
            <a:ext cx="453650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IT\Project\HerbTeaShop\Assets\Textures\sakura_2_-removebg-previe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3397" y="-243408"/>
            <a:ext cx="370326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5930357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Cozy 2D tea simulator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Daria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Minkevich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(T4-P21/2)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59" y="2453784"/>
            <a:ext cx="5906198" cy="347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959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IT\Project\Materials-pr\pas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0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Минкевич Дарья\белый-фо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768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620688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ИДЕЯ И ЦЕЛЬ</a:t>
            </a:r>
            <a:endParaRPr lang="ru-RU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1118524" y="1556792"/>
            <a:ext cx="66247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Игра представляет собой уютный 2</a:t>
            </a:r>
            <a:r>
              <a:rPr lang="en-US" sz="1600" dirty="0" smtClean="0"/>
              <a:t>D</a:t>
            </a:r>
            <a:r>
              <a:rPr lang="ru-RU" sz="1600" dirty="0" smtClean="0"/>
              <a:t>-симулятор выращивания трав и приготовления чая. Игрок выращивает травы, сушит их, готовит чай, а затем продает милым анимированным покупателям.</a:t>
            </a:r>
          </a:p>
          <a:p>
            <a:pPr algn="ctr"/>
            <a:r>
              <a:rPr lang="ru-RU" sz="1600" dirty="0" smtClean="0"/>
              <a:t>Цель игры – расслабление и полное погружение в вечернюю атмосферу чайной. </a:t>
            </a:r>
            <a:endParaRPr lang="ru-RU" sz="16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94" y="2996952"/>
            <a:ext cx="5135179" cy="303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D:\Минкевич Дарья\Project\Materials-pr\png-klev-club-p-lepestki-sakuri-png-1-removebg-pre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165249"/>
            <a:ext cx="3322983" cy="20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Минкевич Дарья\Project\Materials-pr\png-klev-club-p-lepestki-sakuri-png-1-removebg-previe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5306759"/>
            <a:ext cx="2453391" cy="144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33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инкевич Дарья\Project\Materials-pr\pas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Минкевич Дарья\белый-фо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768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581" y="1772816"/>
            <a:ext cx="70567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Игра по большей части визуальная, поэтому все покажу наглядно :3</a:t>
            </a:r>
          </a:p>
          <a:p>
            <a:r>
              <a:rPr lang="ru-RU" sz="2000" dirty="0" smtClean="0"/>
              <a:t>Интерфейс полностью сделан </a:t>
            </a:r>
            <a:r>
              <a:rPr lang="en-US" sz="2000" dirty="0" smtClean="0"/>
              <a:t>UI </a:t>
            </a:r>
            <a:r>
              <a:rPr lang="ru-RU" sz="2000" dirty="0" smtClean="0"/>
              <a:t>элементами</a:t>
            </a:r>
          </a:p>
          <a:p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Существующие в игре механики: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Выращивание растений (посадка – </a:t>
            </a:r>
            <a:r>
              <a:rPr lang="ru-RU" sz="2000" dirty="0"/>
              <a:t>т</a:t>
            </a:r>
            <a:r>
              <a:rPr lang="ru-RU" sz="2000" dirty="0" smtClean="0"/>
              <a:t>аймер роста – шкала прогресса)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Сушка трав (отдельная логика – таймер – получение ингредиентов)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Заваривание чая (рецепты – комбинации ингредиентов)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Магазин </a:t>
            </a:r>
            <a:r>
              <a:rPr lang="ru-RU" sz="2000" dirty="0" err="1" smtClean="0"/>
              <a:t>доп</a:t>
            </a:r>
            <a:r>
              <a:rPr lang="ru-RU" sz="2000" dirty="0" smtClean="0"/>
              <a:t> мебели и семян (отдельная механика покупки – добавление на сцену и в инвентарь)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/>
              <a:t>Сохранение и возможность продолжать законченную ранее игру</a:t>
            </a:r>
            <a:endParaRPr lang="ru-RU" sz="2000" dirty="0"/>
          </a:p>
        </p:txBody>
      </p:sp>
      <p:pic>
        <p:nvPicPr>
          <p:cNvPr id="3077" name="Picture 5" descr="D:\Минкевич Дарья\Project\Materials-pr\sakura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4" y="0"/>
            <a:ext cx="3698559" cy="210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D:\Минкевич Дарья\Project\Materials-pr\sakura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9425" y="-31196"/>
            <a:ext cx="3240360" cy="210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149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инкевич Дарья\Project\Materials-pr\past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585514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"/>
            <a:ext cx="4644008" cy="271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943" y="3356992"/>
            <a:ext cx="4525935" cy="2644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4668792" cy="2644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8892" y="285293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Начальный интерфейс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466236" y="284300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Панели покупок и выбора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6229099"/>
            <a:ext cx="2367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Интерфейс инвентаря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99739" y="6196833"/>
            <a:ext cx="264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Покупатели и их заказы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47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инкевич Дарья\Project\Materials-pr\paste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Минкевич Дарья\Project\Photoes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-18352"/>
            <a:ext cx="3133204" cy="384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Минкевич Дарья\Project\Photoes\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3" y="-19202"/>
            <a:ext cx="3819359" cy="23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Минкевич Дарья\Project\Photoes\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3" y="5712609"/>
            <a:ext cx="5946031" cy="114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Минкевич Дарья\Project\Photoes\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53" y="3447891"/>
            <a:ext cx="4788862" cy="226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D:\Минкевич Дарья\Project\Photoes\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609" y="3770243"/>
            <a:ext cx="4448190" cy="308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D:\Минкевич Дарья\Project\Photoes\1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461"/>
            <a:ext cx="3203848" cy="139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D:\Минкевич Дарья\Project\Photoes\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648" y="-19203"/>
            <a:ext cx="2987352" cy="378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152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инкевич Дарья\Project\Materials-pr\paste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194"/>
            <a:ext cx="4552777" cy="266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108" y="-27194"/>
            <a:ext cx="4622818" cy="266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76287" y="27809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Кнопки выбора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2749645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Фотогалерея разработчика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3501008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/>
              <a:t>В игре добавлено большое количество оригинальных моментов, фишек. Один из коньков моей игры – звуки. Я добавила большое кол-во интерактивных элементов, это создает атмосферу.</a:t>
            </a:r>
          </a:p>
          <a:p>
            <a:r>
              <a:rPr lang="ru-RU" sz="2400" i="1" dirty="0" smtClean="0"/>
              <a:t>Также мне хотелось добавить немного весенней атмосферы, это сделано с помощью анимированной сакуры и свежей цветовой палитры игры.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4190957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инкевич Дарья\Project\Materials-pr\paste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Минкевич Дарья\белый-фо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768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1052736"/>
            <a:ext cx="63367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Также хотелось бы выделить </a:t>
            </a:r>
            <a:r>
              <a:rPr lang="ru-RU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техническую часть</a:t>
            </a:r>
            <a:r>
              <a:rPr lang="ru-RU" sz="2000" dirty="0" smtClean="0"/>
              <a:t> моей игры, ведь каждый проект это создание чего-то нового и процесс обучения</a:t>
            </a:r>
            <a:r>
              <a:rPr lang="en-US" sz="2000" dirty="0" smtClean="0"/>
              <a:t>, </a:t>
            </a:r>
            <a:r>
              <a:rPr lang="ru-RU" sz="2000" dirty="0" smtClean="0"/>
              <a:t>верно</a:t>
            </a:r>
            <a:r>
              <a:rPr lang="en-US" sz="2000" dirty="0" smtClean="0"/>
              <a:t>?</a:t>
            </a:r>
            <a:r>
              <a:rPr lang="ru-RU" sz="2000" dirty="0" smtClean="0"/>
              <a:t> Для меня этим моментов стало такое огромное кол-во скриптов,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около 40 в сумме</a:t>
            </a:r>
            <a:r>
              <a:rPr lang="ru-RU" sz="2000" dirty="0" smtClean="0"/>
              <a:t>, это безусловно помогло повысить мой навык в программировании на С</a:t>
            </a:r>
            <a:r>
              <a:rPr lang="en-US" sz="2000" dirty="0" smtClean="0"/>
              <a:t>#.</a:t>
            </a:r>
            <a:endParaRPr lang="ru-RU" sz="2000" dirty="0" smtClean="0"/>
          </a:p>
          <a:p>
            <a:r>
              <a:rPr lang="ru-RU" sz="2000" dirty="0" smtClean="0"/>
              <a:t>Были использованы игровой движок </a:t>
            </a:r>
            <a:r>
              <a:rPr lang="en-US" sz="2000" dirty="0" smtClean="0"/>
              <a:t>Unity, </a:t>
            </a:r>
            <a:r>
              <a:rPr lang="ru-RU" sz="2000" dirty="0" smtClean="0"/>
              <a:t> внутри: </a:t>
            </a:r>
            <a:r>
              <a:rPr lang="en-US" sz="2000" dirty="0" err="1" smtClean="0"/>
              <a:t>PlayerPrefs</a:t>
            </a:r>
            <a:r>
              <a:rPr lang="ru-RU" sz="2000" dirty="0" smtClean="0"/>
              <a:t>, </a:t>
            </a:r>
            <a:r>
              <a:rPr lang="en-US" sz="2000" dirty="0" smtClean="0"/>
              <a:t>UI system, Animator, </a:t>
            </a:r>
            <a:r>
              <a:rPr lang="en-US" sz="2000" dirty="0" err="1" smtClean="0"/>
              <a:t>AudioSource</a:t>
            </a:r>
            <a:r>
              <a:rPr lang="en-US" sz="2000" dirty="0" smtClean="0"/>
              <a:t>, prefab system </a:t>
            </a:r>
            <a:r>
              <a:rPr lang="ru-RU" sz="2000" dirty="0" smtClean="0"/>
              <a:t>и прочее.</a:t>
            </a:r>
            <a:r>
              <a:rPr lang="en-US" sz="2000" dirty="0" smtClean="0"/>
              <a:t> </a:t>
            </a:r>
            <a:r>
              <a:rPr lang="ru-RU" sz="2000" dirty="0" smtClean="0"/>
              <a:t>Были использованы открытые источники в Интернете и помощь </a:t>
            </a:r>
            <a:r>
              <a:rPr lang="en-US" sz="2000" dirty="0" smtClean="0"/>
              <a:t>Claude.ai\Open.ai.</a:t>
            </a:r>
            <a:endParaRPr lang="ru-RU" sz="2000" dirty="0" smtClean="0"/>
          </a:p>
        </p:txBody>
      </p:sp>
      <p:pic>
        <p:nvPicPr>
          <p:cNvPr id="6146" name="Picture 2" descr="D:\Минкевич Дарья\Project\Materials-pr\spark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764704"/>
            <a:ext cx="920924" cy="9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Минкевич Дарья\Project\Materials-pr\spark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227" y="1424473"/>
            <a:ext cx="920924" cy="92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Минкевич Дарья\Project\Materials-pr\nyan-22284417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55573"/>
            <a:ext cx="3365549" cy="201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512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инкевич Дарья\Project\Materials-pr\paste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Минкевич Дарья\белый-фо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76864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35896" y="628119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ИТОГ</a:t>
            </a:r>
            <a:endParaRPr lang="ru-RU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1628800"/>
            <a:ext cx="69847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результате я создала</a:t>
            </a:r>
            <a:r>
              <a:rPr lang="en-US" sz="2000" dirty="0" smtClean="0"/>
              <a:t> </a:t>
            </a:r>
            <a:r>
              <a:rPr lang="ru-RU" sz="2000" dirty="0" smtClean="0"/>
              <a:t>полноценный прототип </a:t>
            </a:r>
            <a:r>
              <a:rPr lang="en-US" sz="2000" dirty="0" smtClean="0"/>
              <a:t>cozy-</a:t>
            </a:r>
            <a:r>
              <a:rPr lang="ru-RU" sz="2000" dirty="0" smtClean="0"/>
              <a:t>игры с системой прогресса, взаимодействиями, сохранением данных и комфортным оформлением.</a:t>
            </a:r>
          </a:p>
          <a:p>
            <a:r>
              <a:rPr lang="ru-RU" sz="2000" i="1" dirty="0" smtClean="0"/>
              <a:t>Я очень хотела создать игру, в которую смогу играть сама, что у меня и получилось!</a:t>
            </a:r>
          </a:p>
          <a:p>
            <a:r>
              <a:rPr lang="ru-RU" sz="2000" dirty="0" smtClean="0"/>
              <a:t>Хотелось бы поблагодарить </a:t>
            </a:r>
            <a:r>
              <a:rPr lang="ru-RU" sz="2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АйтиландиЮ</a:t>
            </a:r>
            <a:r>
              <a:rPr lang="ru-RU" sz="2000" dirty="0" smtClean="0"/>
              <a:t> за весь процесс обучения, теплые воспоминания и прекрасных преподавателей. Я поняла, что я получила помимо знаний бесценный опыт работы в команде и самостоятельно, </a:t>
            </a:r>
            <a:r>
              <a:rPr lang="ru-RU" sz="2000" dirty="0" err="1" smtClean="0"/>
              <a:t>скилл</a:t>
            </a:r>
            <a:r>
              <a:rPr lang="ru-RU" sz="2000" dirty="0" smtClean="0"/>
              <a:t> усердия и умение работать, усидчивость и психологические навыки, что бесценно как в работе, так и в жизни.</a:t>
            </a:r>
          </a:p>
          <a:p>
            <a:r>
              <a:rPr lang="ru-RU" sz="2000" i="1" dirty="0" smtClean="0"/>
              <a:t>Если бы я могла, я бы повторила этот опыт еще раз и безусловно посоветовала бы остальным</a:t>
            </a:r>
            <a:r>
              <a:rPr lang="ru-RU" sz="2000" i="1" dirty="0" smtClean="0">
                <a:sym typeface="Wingdings" pitchFamily="2" charset="2"/>
              </a:rPr>
              <a:t></a:t>
            </a:r>
            <a:endParaRPr lang="ru-RU" sz="2000" i="1" dirty="0"/>
          </a:p>
        </p:txBody>
      </p:sp>
      <p:pic>
        <p:nvPicPr>
          <p:cNvPr id="7171" name="Picture 3" descr="D:\Минкевич Дарья\Project\Materials-pr\sakura_2_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076" y="-52016"/>
            <a:ext cx="2983260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Минкевич Дарья\Project\Materials-pr\cat-removebg-preview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9876"/>
            <a:ext cx="1354084" cy="135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Минкевич Дарья\Project\Materials-pr\sparkl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5229200"/>
            <a:ext cx="1488803" cy="148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270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Минкевич Дарья\Project\Materials-pr\paste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Минкевич Дарья\белый-фо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80245"/>
            <a:ext cx="777686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11760" y="2492896"/>
            <a:ext cx="432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172523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Надеюсь Вам все понравилось)))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535265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И всегда помните .\.\.\</a:t>
            </a:r>
            <a:endParaRPr lang="ru-RU" u="sng" dirty="0"/>
          </a:p>
        </p:txBody>
      </p:sp>
      <p:pic>
        <p:nvPicPr>
          <p:cNvPr id="9218" name="Picture 2" descr="D:\Минкевич Дарья\Project\Materials-pr\sakura-removebg-previe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99992" y="18703"/>
            <a:ext cx="4644008" cy="257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Минкевич Дарья\Project\Materials-pr\png-klev-club-p-lepestki-sakuri-png-1-removebg-preview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670" y="4403161"/>
            <a:ext cx="3629304" cy="226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70845" y="364014"/>
            <a:ext cx="127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LELELE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03922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402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Тема Office</vt:lpstr>
      <vt:lpstr>GAME HerbTeaShop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HerbTeaShop</dc:title>
  <dc:creator>User1</dc:creator>
  <cp:lastModifiedBy>Eugene Minkevich</cp:lastModifiedBy>
  <cp:revision>13</cp:revision>
  <dcterms:created xsi:type="dcterms:W3CDTF">2026-05-24T09:21:16Z</dcterms:created>
  <dcterms:modified xsi:type="dcterms:W3CDTF">2026-05-26T18:47:52Z</dcterms:modified>
</cp:coreProperties>
</file>